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5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93" d="100"/>
          <a:sy n="93" d="100"/>
        </p:scale>
        <p:origin x="-2190" y="-1098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24.03.2021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136904" cy="565572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№330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0"/>
            <a:ext cx="2067638" cy="877551"/>
          </a:xfrm>
          <a:prstGeom prst="rect">
            <a:avLst/>
          </a:prstGeom>
        </p:spPr>
      </p:pic>
      <p:pic>
        <p:nvPicPr>
          <p:cNvPr id="1026" name="Picture 2" descr="C:\Users\1\Desktop\фотографии\16160499008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15566"/>
            <a:ext cx="1080120" cy="1488165"/>
          </a:xfrm>
          <a:prstGeom prst="rect">
            <a:avLst/>
          </a:prstGeom>
          <a:noFill/>
        </p:spPr>
      </p:pic>
      <p:pic>
        <p:nvPicPr>
          <p:cNvPr id="1027" name="Picture 3" descr="C:\Users\1\Desktop\16164819537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0545" y="2211710"/>
            <a:ext cx="2503455" cy="1407652"/>
          </a:xfrm>
          <a:prstGeom prst="rect">
            <a:avLst/>
          </a:prstGeom>
          <a:noFill/>
        </p:spPr>
      </p:pic>
      <p:pic>
        <p:nvPicPr>
          <p:cNvPr id="1028" name="Picture 4" descr="C:\Users\1\Desktop\16164819537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0800000" flipV="1">
            <a:off x="6372200" y="3584962"/>
            <a:ext cx="2771800" cy="1558538"/>
          </a:xfrm>
          <a:prstGeom prst="rect">
            <a:avLst/>
          </a:prstGeom>
          <a:noFill/>
        </p:spPr>
      </p:pic>
      <p:pic>
        <p:nvPicPr>
          <p:cNvPr id="1029" name="Picture 5" descr="C:\Users\1\Desktop\161648195373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35066" y="843558"/>
            <a:ext cx="2908934" cy="1635646"/>
          </a:xfrm>
          <a:prstGeom prst="rect">
            <a:avLst/>
          </a:prstGeom>
          <a:noFill/>
        </p:spPr>
      </p:pic>
      <p:pic>
        <p:nvPicPr>
          <p:cNvPr id="1030" name="Picture 6" descr="C:\Users\1\Desktop\1616482902010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39952" y="2139702"/>
            <a:ext cx="2073836" cy="1166084"/>
          </a:xfrm>
          <a:prstGeom prst="rect">
            <a:avLst/>
          </a:prstGeom>
          <a:noFill/>
        </p:spPr>
      </p:pic>
      <p:pic>
        <p:nvPicPr>
          <p:cNvPr id="1031" name="Picture 7" descr="C:\Users\1\Desktop\161648290201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03848" y="3329344"/>
            <a:ext cx="3226407" cy="1814156"/>
          </a:xfrm>
          <a:prstGeom prst="rect">
            <a:avLst/>
          </a:prstGeom>
          <a:noFill/>
        </p:spPr>
      </p:pic>
      <p:pic>
        <p:nvPicPr>
          <p:cNvPr id="1036" name="Picture 12" descr="C:\Users\1\Desktop\161648295809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11960" y="843558"/>
            <a:ext cx="1800200" cy="1224136"/>
          </a:xfrm>
          <a:prstGeom prst="rect">
            <a:avLst/>
          </a:prstGeom>
          <a:noFill/>
        </p:spPr>
      </p:pic>
      <p:pic>
        <p:nvPicPr>
          <p:cNvPr id="1037" name="Picture 13" descr="C:\Users\1\Desktop\1616482958087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55576" y="3394770"/>
            <a:ext cx="2336508" cy="1748730"/>
          </a:xfrm>
          <a:prstGeom prst="rect">
            <a:avLst/>
          </a:prstGeom>
          <a:noFill/>
        </p:spPr>
      </p:pic>
      <p:pic>
        <p:nvPicPr>
          <p:cNvPr id="1038" name="Picture 14" descr="C:\Users\1\Desktop\1616482958088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547664" y="1347614"/>
            <a:ext cx="2642997" cy="1982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06453" y="123478"/>
            <a:ext cx="2066925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23553" y="157538"/>
            <a:ext cx="2719387" cy="42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059582"/>
            <a:ext cx="3852863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555776" y="1635646"/>
            <a:ext cx="31172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«Пусть всегда будет книга»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03848" y="2110085"/>
            <a:ext cx="24482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Выступление  сотрудников библиотеки №18 перед детьми старшей и подготовительной  группы</a:t>
            </a:r>
            <a:endParaRPr lang="ru-RU" sz="1400" dirty="0"/>
          </a:p>
        </p:txBody>
      </p:sp>
      <p:pic>
        <p:nvPicPr>
          <p:cNvPr id="12" name="Picture 6" descr="C:\Users\1\Desktop\1616482902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3579862"/>
            <a:ext cx="2073836" cy="1166084"/>
          </a:xfrm>
          <a:prstGeom prst="rect">
            <a:avLst/>
          </a:prstGeom>
          <a:noFill/>
        </p:spPr>
      </p:pic>
      <p:pic>
        <p:nvPicPr>
          <p:cNvPr id="13" name="Picture 7" descr="C:\Users\1\Desktop\16164829020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1347614"/>
            <a:ext cx="2830871" cy="15917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5276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3391</TotalTime>
  <Words>20</Words>
  <Application>Microsoft Office PowerPoint</Application>
  <PresentationFormat>Экран (16:9)</PresentationFormat>
  <Paragraphs>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МАДОУ №330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RePack by SPecialiST</cp:lastModifiedBy>
  <cp:revision>439</cp:revision>
  <cp:lastPrinted>2021-02-04T07:26:50Z</cp:lastPrinted>
  <dcterms:created xsi:type="dcterms:W3CDTF">2015-10-13T08:15:21Z</dcterms:created>
  <dcterms:modified xsi:type="dcterms:W3CDTF">2021-03-24T06:07:59Z</dcterms:modified>
</cp:coreProperties>
</file>